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9" d="100"/>
          <a:sy n="109" d="100"/>
        </p:scale>
        <p:origin x="3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2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2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912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8025" y="504825"/>
            <a:ext cx="337026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509" y="3199489"/>
            <a:ext cx="7235297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912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8025" y="504825"/>
            <a:ext cx="3370263" cy="25273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8025" y="504825"/>
            <a:ext cx="3370263" cy="25273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CB13-60AB-4CD5-9324-910D4C0190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245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30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84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49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86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05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5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9E2-90D7-408D-9AD1-A0109C30EB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5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D17F-4089-4393-AF01-794AE617E6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C255-08A2-4CA1-B0B7-AD77F2FC1D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1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5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3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85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D01E-A645-48D9-9D09-184B2DFAB35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8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2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8" y="3728870"/>
            <a:ext cx="5753687" cy="70338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36073" y="764381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難治性内科疾患の病因に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関する</a:t>
            </a: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76193" y="2371202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関東医科大学総合内科</a:t>
            </a:r>
            <a:endParaRPr lang="ja-JP" altLang="en-US" dirty="0"/>
          </a:p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一郎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、埼玉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次郎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、群馬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三郎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、◎栃木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1209" y="4685310"/>
            <a:ext cx="771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演題発表に関連し、発表者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らに開示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べき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関係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にある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企業などはありません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50291" y="2245459"/>
            <a:ext cx="3328424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発表者全員の氏名を記載する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75604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</a:t>
            </a:r>
            <a:r>
              <a:rPr lang="ja-JP" altLang="en-US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</a:t>
            </a:r>
            <a:endParaRPr kumimoji="1" lang="ja-JP" altLang="en-US" sz="18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8973" y="113592"/>
            <a:ext cx="6062798" cy="36163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pic>
        <p:nvPicPr>
          <p:cNvPr id="11" name="図 10" descr="C:\Users\y.mine\Desktop\ロゴ\ロゴblue_l - コピー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" y="693636"/>
            <a:ext cx="1405398" cy="1424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8" y="3728870"/>
            <a:ext cx="5753687" cy="70338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65072" y="4626619"/>
            <a:ext cx="8478928" cy="7774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発表者ら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r>
              <a:rPr lang="en-US" altLang="ja-JP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企業として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02408" y="739298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難治性内科疾患の病因に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関する</a:t>
            </a: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76194" y="2350892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関東医科大学総合内科</a:t>
            </a:r>
            <a:endParaRPr lang="ja-JP" altLang="en-US" dirty="0"/>
          </a:p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一郎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、埼玉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次郎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、群馬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三郎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、◎栃木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52858" y="4942406"/>
            <a:ext cx="537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講演料：　　　　　　　　　　　　　　太平製薬、黒海製薬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受託研究・共同研究費：          太平製薬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奨学寄付金：　 　　　　　　　　　 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06372" y="2332328"/>
            <a:ext cx="3332234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発表者全員の氏名を記載する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82759" y="6083464"/>
            <a:ext cx="6353175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開示すべき内容が過去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年間にある項目のみ記載する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159274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</a:t>
            </a:r>
            <a:r>
              <a:rPr lang="ja-JP" altLang="en-US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</a:t>
            </a:r>
            <a:endParaRPr kumimoji="1" lang="ja-JP" altLang="en-US" sz="18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64641" y="149864"/>
            <a:ext cx="5724309" cy="36163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defTabSz="457200"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pic>
        <p:nvPicPr>
          <p:cNvPr id="13" name="図 12" descr="C:\Users\y.mine\Desktop\ロゴ\ロゴblue_l - コピー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5" y="688760"/>
            <a:ext cx="1405398" cy="1424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616</TotalTime>
  <Words>217</Words>
  <Application>Microsoft Office PowerPoint</Application>
  <PresentationFormat>画面に合わせる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メイリオ</vt:lpstr>
      <vt:lpstr>Arial</vt:lpstr>
      <vt:lpstr>Calibri</vt:lpstr>
      <vt:lpstr>Century Gothic</vt:lpstr>
      <vt:lpstr>Times New Roman</vt:lpstr>
      <vt:lpstr>Wingdings 3</vt:lpstr>
      <vt:lpstr>スライス</vt:lpstr>
      <vt:lpstr>発表者のＣＯ Ｉ 開示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y.mine</cp:lastModifiedBy>
  <cp:revision>94</cp:revision>
  <cp:lastPrinted>2016-04-19T08:17:01Z</cp:lastPrinted>
  <dcterms:created xsi:type="dcterms:W3CDTF">2000-09-04T17:39:07Z</dcterms:created>
  <dcterms:modified xsi:type="dcterms:W3CDTF">2020-07-21T07:09:40Z</dcterms:modified>
</cp:coreProperties>
</file>