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4"/>
  </p:notesMasterIdLst>
  <p:handoutMasterIdLst>
    <p:handoutMasterId r:id="rId5"/>
  </p:handoutMasterIdLst>
  <p:sldIdLst>
    <p:sldId id="262" r:id="rId2"/>
    <p:sldId id="263" r:id="rId3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9" d="100"/>
          <a:sy n="109" d="100"/>
        </p:scale>
        <p:origin x="30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2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6398975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2" y="6398975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0912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8025" y="504825"/>
            <a:ext cx="3370263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5509" y="3199489"/>
            <a:ext cx="7235297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398975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0912" y="6398975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68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8025" y="504825"/>
            <a:ext cx="3370263" cy="252730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838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CB13-60AB-4CD5-9324-910D4C01901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9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6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2458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5301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9844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2494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8603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0050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451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F9E2-90D7-408D-9AD1-A0109C30EB2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051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FD17F-4089-4393-AF01-794AE617E6EE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3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CC255-08A2-4CA1-B0B7-AD77F2FC1D9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6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F3118-F442-4D34-97EC-A14DE27957D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412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A554F-36B0-42DA-A25D-4FE7D95D9FD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154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E93C1-7904-4A9E-985C-C0DD47A330E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130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385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FD01E-A645-48D9-9D09-184B2DFAB35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588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66524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  <p:sldLayoutId id="2147484260" r:id="rId12"/>
    <p:sldLayoutId id="2147484261" r:id="rId13"/>
    <p:sldLayoutId id="2147484262" r:id="rId14"/>
    <p:sldLayoutId id="2147484263" r:id="rId15"/>
    <p:sldLayoutId id="2147484264" r:id="rId16"/>
    <p:sldLayoutId id="2147484265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4000">
              <a:srgbClr val="59A6C7"/>
            </a:gs>
            <a:gs pos="37000">
              <a:schemeClr val="bg2">
                <a:tint val="97000"/>
                <a:hueMod val="92000"/>
                <a:satMod val="169000"/>
                <a:alpha val="86000"/>
                <a:lumMod val="36000"/>
                <a:lumOff val="64000"/>
              </a:schemeClr>
            </a:gs>
            <a:gs pos="8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858" y="3728870"/>
            <a:ext cx="5753687" cy="703387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1800" b="1" i="1" dirty="0">
              <a:ea typeface="ＭＳ Ｐゴシック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36073" y="764381"/>
            <a:ext cx="80079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難治性内科疾患の病因に</a:t>
            </a:r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関する</a:t>
            </a:r>
          </a:p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疫学的検討</a:t>
            </a:r>
            <a:endParaRPr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76193" y="2371202"/>
            <a:ext cx="71070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関東医科大学総合内科</a:t>
            </a:r>
            <a:endParaRPr lang="ja-JP" altLang="en-US" dirty="0"/>
          </a:p>
          <a:p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東京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一郎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、埼玉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次郎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、群馬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三郎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、◎栃木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四郎</a:t>
            </a: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71209" y="4685310"/>
            <a:ext cx="77169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演題発表に関連し、発表者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らに開示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す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べき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altLang="ja-JP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CO I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関係</a:t>
            </a:r>
            <a:r>
              <a:rPr lang="ja-JP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にある</a:t>
            </a:r>
            <a:r>
              <a:rPr lang="ja-JP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企業などはありません</a:t>
            </a:r>
            <a:endParaRPr lang="en-US" altLang="ja-JP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50291" y="2245459"/>
            <a:ext cx="3328424" cy="36933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rgbClr val="FF0000"/>
                </a:solidFill>
              </a:rPr>
              <a:t>発表者全員の氏名を記載する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175604"/>
            <a:ext cx="1385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</a:t>
            </a:r>
            <a:r>
              <a:rPr lang="ja-JP" altLang="en-US" sz="1800" b="1" dirty="0" smtClean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lang="en-US" altLang="ja-JP" sz="1800" b="1" dirty="0" smtClean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D</a:t>
            </a:r>
            <a:endParaRPr kumimoji="1" lang="ja-JP" altLang="en-US" sz="1800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78973" y="113592"/>
            <a:ext cx="6062798" cy="361637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申告すべき</a:t>
            </a:r>
            <a:r>
              <a:rPr lang="en-US" altLang="ja-JP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sz="24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24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400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）がない時</a:t>
            </a:r>
          </a:p>
        </p:txBody>
      </p:sp>
      <p:pic>
        <p:nvPicPr>
          <p:cNvPr id="11" name="図 10" descr="C:\Users\y.mine\Desktop\ロゴ\ロゴblue_l - コピー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8" y="693636"/>
            <a:ext cx="1405398" cy="1424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4000">
              <a:srgbClr val="59A6C7"/>
            </a:gs>
            <a:gs pos="37000">
              <a:schemeClr val="bg2">
                <a:tint val="97000"/>
                <a:hueMod val="92000"/>
                <a:satMod val="169000"/>
                <a:alpha val="86000"/>
                <a:lumMod val="36000"/>
                <a:lumOff val="64000"/>
              </a:schemeClr>
            </a:gs>
            <a:gs pos="87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858" y="3728870"/>
            <a:ext cx="5753687" cy="703387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b="1" dirty="0"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1800" b="1" i="1" dirty="0">
              <a:ea typeface="ＭＳ Ｐゴシック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65072" y="4626619"/>
            <a:ext cx="8478928" cy="7774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</a:t>
            </a:r>
            <a:r>
              <a:rPr lang="ja-JP" altLang="en-US" sz="2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発表者ら</a:t>
            </a:r>
            <a:r>
              <a:rPr lang="ja-JP" altLang="en-US" sz="24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</a:t>
            </a: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べき</a:t>
            </a:r>
            <a:r>
              <a:rPr lang="en-US" altLang="ja-JP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</a:t>
            </a:r>
            <a:r>
              <a:rPr lang="ja-JP" alt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企業として</a:t>
            </a:r>
            <a:endParaRPr lang="en-US" altLang="ja-JP" sz="2400" b="1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100" b="1" dirty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endParaRPr lang="en-US" altLang="ja-JP" sz="2000" b="1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02408" y="739298"/>
            <a:ext cx="80079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難治性内科疾患の病因に</a:t>
            </a:r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関する</a:t>
            </a:r>
          </a:p>
          <a:p>
            <a:pPr algn="ctr"/>
            <a:r>
              <a:rPr lang="ja-JP" altLang="en-US" sz="40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疫学的検討</a:t>
            </a:r>
            <a:endParaRPr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76194" y="2350892"/>
            <a:ext cx="71070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関東医科大学総合内科</a:t>
            </a:r>
            <a:endParaRPr lang="ja-JP" altLang="en-US" dirty="0"/>
          </a:p>
          <a:p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東京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一郎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、埼玉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次郎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、群馬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三郎</a:t>
            </a: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、◎栃木 </a:t>
            </a:r>
            <a:r>
              <a:rPr lang="ja-JP" altLang="en-US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四郎</a:t>
            </a:r>
            <a:endParaRPr lang="en-US" altLang="ja-JP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652858" y="4942406"/>
            <a:ext cx="53709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講演料：　　　　　　　　　　　　　　太平製薬、黒海製薬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受託研究・共同研究費：          太平製薬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  <a:p>
            <a:pPr>
              <a:buFontTx/>
              <a:buNone/>
            </a:pPr>
            <a:r>
              <a:rPr lang="ja-JP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ＭＳ Ｐゴシック" charset="-128"/>
              </a:rPr>
              <a:t>奨学寄付金：　 　　　　　　　　　 黒海製薬</a:t>
            </a:r>
            <a:endParaRPr lang="en-US" altLang="ja-JP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106372" y="2332328"/>
            <a:ext cx="3332234" cy="36933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rgbClr val="FF0000"/>
                </a:solidFill>
              </a:rPr>
              <a:t>発表者全員の氏名を記載する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82759" y="6083464"/>
            <a:ext cx="6353175" cy="369332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rgbClr val="FF0000"/>
                </a:solidFill>
              </a:rPr>
              <a:t>開示すべき内容が過去</a:t>
            </a:r>
            <a:r>
              <a:rPr kumimoji="1" lang="en-US" altLang="ja-JP" sz="1800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sz="1800" dirty="0" smtClean="0">
                <a:solidFill>
                  <a:srgbClr val="FF0000"/>
                </a:solidFill>
              </a:rPr>
              <a:t>年間にある項目のみ記載する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159274"/>
            <a:ext cx="1385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800" b="1" dirty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様式１</a:t>
            </a:r>
            <a:r>
              <a:rPr lang="ja-JP" altLang="en-US" sz="1800" b="1" dirty="0" smtClean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lang="en-US" altLang="ja-JP" sz="1800" b="1" dirty="0" smtClean="0">
                <a:solidFill>
                  <a:prstClr val="white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D</a:t>
            </a:r>
            <a:endParaRPr kumimoji="1" lang="ja-JP" altLang="en-US" sz="1800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564641" y="149864"/>
            <a:ext cx="5724309" cy="361637"/>
          </a:xfrm>
          <a:prstGeom prst="rect">
            <a:avLst/>
          </a:prstGeom>
          <a:solidFill>
            <a:schemeClr val="tx1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defTabSz="457200" fontAlgn="auto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申告すべき</a:t>
            </a:r>
            <a:r>
              <a:rPr lang="en-US" altLang="ja-JP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状態（</a:t>
            </a:r>
            <a:r>
              <a:rPr lang="ja-JP" altLang="en-US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b="1" u="sng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</a:t>
            </a:r>
            <a:r>
              <a:rPr lang="ja-JP" altLang="en-US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）がある時</a:t>
            </a:r>
          </a:p>
        </p:txBody>
      </p:sp>
      <p:pic>
        <p:nvPicPr>
          <p:cNvPr id="13" name="図 12" descr="C:\Users\y.mine\Desktop\ロゴ\ロゴblue_l - コピー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5" y="688760"/>
            <a:ext cx="1405398" cy="14245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421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616</TotalTime>
  <Words>217</Words>
  <Application>Microsoft Office PowerPoint</Application>
  <PresentationFormat>画面に合わせる (4:3)</PresentationFormat>
  <Paragraphs>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HGP創英角ｺﾞｼｯｸUB</vt:lpstr>
      <vt:lpstr>ＭＳ Ｐゴシック</vt:lpstr>
      <vt:lpstr>メイリオ</vt:lpstr>
      <vt:lpstr>Arial</vt:lpstr>
      <vt:lpstr>Calibri</vt:lpstr>
      <vt:lpstr>Century Gothic</vt:lpstr>
      <vt:lpstr>Times New Roman</vt:lpstr>
      <vt:lpstr>Wingdings 3</vt:lpstr>
      <vt:lpstr>スライス</vt:lpstr>
      <vt:lpstr>発表者のＣＯ Ｉ 開示</vt:lpstr>
      <vt:lpstr>発表者のＣＯ Ｉ 開示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y.mine</cp:lastModifiedBy>
  <cp:revision>94</cp:revision>
  <cp:lastPrinted>2016-04-19T08:17:01Z</cp:lastPrinted>
  <dcterms:created xsi:type="dcterms:W3CDTF">2000-09-04T17:39:07Z</dcterms:created>
  <dcterms:modified xsi:type="dcterms:W3CDTF">2020-07-21T07:09:40Z</dcterms:modified>
</cp:coreProperties>
</file>