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3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2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2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0912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8025" y="504825"/>
            <a:ext cx="3370263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5509" y="3199489"/>
            <a:ext cx="7235297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0912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CB13-60AB-4CD5-9324-910D4C01901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245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30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984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494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86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005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5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F9E2-90D7-408D-9AD1-A0109C30EB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5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FD17F-4089-4393-AF01-794AE617E6E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C255-08A2-4CA1-B0B7-AD77F2FC1D9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41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15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13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85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D01E-A645-48D9-9D09-184B2DFAB35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8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2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7614" y="1160732"/>
            <a:ext cx="5739788" cy="1447579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>
                <a:latin typeface="Arial" charset="0"/>
                <a:ea typeface="ＭＳ Ｐゴシック" charset="-128"/>
              </a:rPr>
              <a:t>座長のＣＯ </a:t>
            </a:r>
            <a:r>
              <a:rPr lang="ja-JP" altLang="en-US" b="1" dirty="0">
                <a:latin typeface="Arial" charset="0"/>
                <a:ea typeface="ＭＳ Ｐゴシック" charset="-128"/>
              </a:rPr>
              <a:t>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29127" y="3089735"/>
            <a:ext cx="71070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座長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：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医科大学総合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内科</a:t>
            </a:r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一郎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2658" y="4092036"/>
            <a:ext cx="771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担当セッションに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関連し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、開示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す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べき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関係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にある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企業などはありません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175604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</a:t>
            </a:r>
            <a:r>
              <a:rPr lang="ja-JP" altLang="en-US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</a:t>
            </a:r>
            <a:endParaRPr kumimoji="1" lang="ja-JP" altLang="en-US" sz="18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69342" y="258459"/>
            <a:ext cx="6230330" cy="36163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pic>
        <p:nvPicPr>
          <p:cNvPr id="8" name="図 7" descr="C:\Users\y.mine\Desktop\ロゴ\ロゴblue_l - コピー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18" y="1183798"/>
            <a:ext cx="1405398" cy="1424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953" y="1136836"/>
            <a:ext cx="5753687" cy="1387723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 dirty="0" smtClean="0">
                <a:latin typeface="Arial" charset="0"/>
                <a:ea typeface="ＭＳ Ｐゴシック" charset="-128"/>
              </a:rPr>
              <a:t>座長のＣＯ </a:t>
            </a:r>
            <a:r>
              <a:rPr lang="ja-JP" altLang="en-US" b="1" dirty="0">
                <a:latin typeface="Arial" charset="0"/>
                <a:ea typeface="ＭＳ Ｐゴシック" charset="-128"/>
              </a:rPr>
              <a:t>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65072" y="3883899"/>
            <a:ext cx="8478928" cy="7774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担当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セッションに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関連し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、開示す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</a:t>
            </a:r>
            <a:r>
              <a:rPr lang="en-US" altLang="ja-JP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企業として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67088" y="2823784"/>
            <a:ext cx="6712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座長：関東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医科大学総合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内科</a:t>
            </a:r>
            <a:r>
              <a:rPr lang="ja-JP" altLang="en-US" dirty="0"/>
              <a:t>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一郎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11465" y="4591894"/>
            <a:ext cx="537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講演料：　　　　　　　　　　　　　　太平製薬、黒海製薬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受託研究・共同研究費：          太平製薬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奨学寄付金：　 　　　　　　　　　 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28725" y="5987210"/>
            <a:ext cx="6353175" cy="36933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開示すべき内容が過去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年間にある項目のみ記載する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40216" y="175604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</a:t>
            </a:r>
            <a:r>
              <a:rPr lang="ja-JP" altLang="en-US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</a:t>
            </a:r>
            <a:endParaRPr kumimoji="1" lang="ja-JP" altLang="en-US" sz="18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7088" y="212050"/>
            <a:ext cx="6074895" cy="36163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pic>
        <p:nvPicPr>
          <p:cNvPr id="11" name="図 10" descr="C:\Users\y.mine\Desktop\ロゴ\ロゴblue_l - コピー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8" y="1143386"/>
            <a:ext cx="1405398" cy="1424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635</TotalTime>
  <Words>163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メイリオ</vt:lpstr>
      <vt:lpstr>Arial</vt:lpstr>
      <vt:lpstr>Calibri</vt:lpstr>
      <vt:lpstr>Century Gothic</vt:lpstr>
      <vt:lpstr>Times New Roman</vt:lpstr>
      <vt:lpstr>Wingdings 3</vt:lpstr>
      <vt:lpstr>スライス</vt:lpstr>
      <vt:lpstr>座長のＣＯ Ｉ 開示</vt:lpstr>
      <vt:lpstr>座長のＣＯ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y.mine</cp:lastModifiedBy>
  <cp:revision>98</cp:revision>
  <cp:lastPrinted>2016-04-19T08:17:01Z</cp:lastPrinted>
  <dcterms:created xsi:type="dcterms:W3CDTF">2000-09-04T17:39:07Z</dcterms:created>
  <dcterms:modified xsi:type="dcterms:W3CDTF">2020-07-21T07:10:55Z</dcterms:modified>
</cp:coreProperties>
</file>